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C4EE7-854D-4992-8229-6804C0388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4AA91-7A3B-4F7A-8430-7032391E3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038643-D554-4DFF-98FA-4BB23DE79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DE767F-3745-431B-BA9A-AD05DD56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B02CAB-A9CE-4D01-96A1-5ABE9006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901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6E112-45A6-4120-B272-5E7EDD7B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BE4DD8-BA17-4535-98CF-180E91DE3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8529DA-0669-4F21-BD26-D8DE052C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2C7CE6-672D-4FD7-9147-72C5D9E0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D53A73-5607-421A-9609-1274121A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10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05E5278-3ED5-4D3D-BAF7-8DBED97D0C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EF6D3D-C24D-4F39-A9AF-C1F341BAB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C3114A-1D1F-46E2-AB65-A9A2A8ED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7D69A-7DC1-4467-8326-30A975C4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2D4613-450E-4F7B-8E50-1B678EB9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26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F5C17-F783-4035-B798-F23E42E6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36393F-623D-4CD6-8202-E6A292ED2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407864-08E7-4374-843C-C7E295F6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FD16DB-0763-4CD9-B3EE-824E7DD2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75AC6B-E1B5-443B-9584-B288B26C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14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17265-97BB-4D4E-ABCC-D8F064AF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77B68B-8D23-4345-AF01-0793201DF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7220BE-0EFB-4B09-BEF8-25762729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F86A4B-3A68-47C2-8DF8-6314D6E7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80274E-C90B-4F2B-B215-A6143320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737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294DB-EDC8-4F7E-98C7-4A2E9F47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FC7444-C16F-4A9D-899C-62468FE96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4FEB8D-2F80-4207-A78F-126A9A345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5E0299-CDFF-48CA-A6B5-E80DEF54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722DCF-0222-4918-B68C-35822E890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2EDA0-46BD-4F60-AF5D-23ACFCFA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67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BF817B-4059-49D3-8117-77FEA216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6DE934-EFEF-4889-8CA5-55A5F5F13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518183-C498-42D5-929F-1ED8C8B20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4355EE-32A7-4351-96F3-949F7D234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171D58-296E-4A23-809B-3EB45BA7E4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C7B393-245F-4C27-B3FA-1486CEE7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FCD02F4-27E1-4AC8-B88A-55217C964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D8EE210-86EB-4CD6-8B87-08F2E049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09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EC796-3817-4E9A-ACB2-74F2DDD6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5AFD16-FD6F-4AE7-8D12-761BAB632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1D504C-0275-48CF-A33B-66B55A3B7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DD4DB6-1E89-4007-B454-BD459962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01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3BE43E-011A-483B-962D-0E8A343B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937868-252B-480E-B895-CC078E26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036A42-2088-4EE8-B440-94EB0A13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7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C9C4F-1AC5-43E0-92F9-DBFDB931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38BEA1-8A1A-4184-8316-F1CA6B83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511F26-D52C-4242-96BD-45CD29454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97CFFC-7974-4745-B8C1-25E810FD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9E96EC-8BE9-41EF-AD2D-AE74416B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D725DD-CE80-454F-B217-8870D698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85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87F23-610F-44EA-AB1D-D83A9888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83458F6-3AD5-4730-8193-72F5F95D4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660104-0C1B-4275-B66A-BE4A20B99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2A7B00-02B7-4F8C-B552-E953DD45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2FA570-853C-4B9D-A03A-0C305078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857910-99B3-438C-A357-EDACBE04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26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CE6B6B-BDE0-4806-8449-A2B41038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017246-0060-4539-87AB-F1D549208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61F902-F4C1-4F60-BDAB-A86A8A8C7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07DC8-CF86-4B68-8C81-4E97B7392406}" type="datetimeFigureOut">
              <a:rPr lang="de-DE" smtClean="0"/>
              <a:t>06.04.2022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4312EC-F2E8-404A-8FC6-7226FF375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542C27-FD21-4BE3-8BC2-CC4CC60A7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72434-AC77-4FC8-8D32-88F1A62423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forest?utm_source=unsplash&amp;utm_medium=referral&amp;utm_content=creditCopyText" TargetMode="External"/><Relationship Id="rId7" Type="http://schemas.openxmlformats.org/officeDocument/2006/relationships/hyperlink" Target="https://unsplash.com/@jordonsconner?utm_source=unsplash&amp;utm_medium=referral&amp;utm_content=creditCopyText" TargetMode="External"/><Relationship Id="rId2" Type="http://schemas.openxmlformats.org/officeDocument/2006/relationships/hyperlink" Target="https://unsplash.com/@skamenar?utm_source=unsplash&amp;utm_medium=referral&amp;utm_content=creditCopyTe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s/photos/forest-animals?utm_source=unsplash&amp;utm_medium=referral&amp;utm_content=creditCopyText" TargetMode="External"/><Relationship Id="rId5" Type="http://schemas.openxmlformats.org/officeDocument/2006/relationships/hyperlink" Target="https://unsplash.com/@svklimkin?utm_source=unsplash&amp;utm_medium=referral&amp;utm_content=creditCopyText" TargetMode="External"/><Relationship Id="rId4" Type="http://schemas.openxmlformats.org/officeDocument/2006/relationships/hyperlink" Target="https://unsplash.com/@gerandeklerk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Baum, draußen, Wald enthält.&#10;&#10;Automatisch generierte Beschreibung">
            <a:extLst>
              <a:ext uri="{FF2B5EF4-FFF2-40B4-BE49-F238E27FC236}">
                <a16:creationId xmlns:a16="http://schemas.microsoft.com/office/drawing/2014/main" id="{6B108562-BDD1-4863-A044-7B8D19D1E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214" y="0"/>
            <a:ext cx="126102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0619ED7-81B0-4A1B-AFBE-57CF070A2408}"/>
              </a:ext>
            </a:extLst>
          </p:cNvPr>
          <p:cNvSpPr/>
          <p:nvPr/>
        </p:nvSpPr>
        <p:spPr>
          <a:xfrm>
            <a:off x="-418214" y="6976"/>
            <a:ext cx="12610214" cy="6857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86397A-D225-40E6-99EB-4534FF26B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Montserrat" panose="00000500000000000000" pitchFamily="2" charset="0"/>
              </a:rPr>
              <a:t>SUN - App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EEE6B2-7E04-4D3D-A5D3-4CCB39554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Montserrat" panose="00000500000000000000" pitchFamily="2" charset="0"/>
              </a:rPr>
              <a:t>Spielend - Umwelt - Nähern</a:t>
            </a:r>
          </a:p>
          <a:p>
            <a:endParaRPr lang="de-DE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de-DE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de-DE" sz="1600" dirty="0">
                <a:solidFill>
                  <a:schemeClr val="bg1"/>
                </a:solidFill>
                <a:latin typeface="Montserrat" panose="00000500000000000000" pitchFamily="2" charset="0"/>
              </a:rPr>
              <a:t>Mike &amp; Saskia</a:t>
            </a:r>
          </a:p>
        </p:txBody>
      </p:sp>
    </p:spTree>
    <p:extLst>
      <p:ext uri="{BB962C8B-B14F-4D97-AF65-F5344CB8AC3E}">
        <p14:creationId xmlns:p14="http://schemas.microsoft.com/office/powerpoint/2010/main" val="239919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16A4B7B-C66D-43DE-8026-3DEE4228CFA3}"/>
              </a:ext>
            </a:extLst>
          </p:cNvPr>
          <p:cNvSpPr txBox="1"/>
          <p:nvPr/>
        </p:nvSpPr>
        <p:spPr>
          <a:xfrm>
            <a:off x="846361" y="1449971"/>
            <a:ext cx="1975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Montserrat" panose="00000500000000000000" pitchFamily="2" charset="0"/>
              </a:rPr>
              <a:t>VISION</a:t>
            </a:r>
          </a:p>
        </p:txBody>
      </p:sp>
      <p:pic>
        <p:nvPicPr>
          <p:cNvPr id="4" name="Grafik 3" descr="Ein Bild, das Pflanze, Baum enthält.&#10;&#10;Automatisch generierte Beschreibung">
            <a:extLst>
              <a:ext uri="{FF2B5EF4-FFF2-40B4-BE49-F238E27FC236}">
                <a16:creationId xmlns:a16="http://schemas.microsoft.com/office/drawing/2014/main" id="{3DF5AF1D-DB47-4509-AC5E-6ECCB8400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656" y="4095306"/>
            <a:ext cx="4118344" cy="3088759"/>
          </a:xfrm>
          <a:prstGeom prst="rect">
            <a:avLst/>
          </a:prstGeom>
        </p:spPr>
      </p:pic>
      <p:pic>
        <p:nvPicPr>
          <p:cNvPr id="6" name="Grafik 5" descr="Ein Bild, das Baum, Eichhörnchen, draußen, Säugetier enthält.&#10;&#10;Automatisch generierte Beschreibung">
            <a:extLst>
              <a:ext uri="{FF2B5EF4-FFF2-40B4-BE49-F238E27FC236}">
                <a16:creationId xmlns:a16="http://schemas.microsoft.com/office/drawing/2014/main" id="{C654528A-94FB-4B44-91E3-93E0A6A2A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25" y="4095306"/>
            <a:ext cx="4349365" cy="29084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E3CC493-017A-4E51-AC1E-5FDF31BD435C}"/>
              </a:ext>
            </a:extLst>
          </p:cNvPr>
          <p:cNvSpPr txBox="1"/>
          <p:nvPr/>
        </p:nvSpPr>
        <p:spPr>
          <a:xfrm>
            <a:off x="3742999" y="1511526"/>
            <a:ext cx="5106474" cy="1527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Montserrat" panose="00000500000000000000" pitchFamily="2" charset="0"/>
              </a:rPr>
              <a:t>Mit Hilfe der App sollen die Kinder spielerisch die Umwelt entdecken und gleichzeitig den achtsamen Umgang mit den neuen Medien lernen.</a:t>
            </a:r>
          </a:p>
        </p:txBody>
      </p:sp>
    </p:spTree>
    <p:extLst>
      <p:ext uri="{BB962C8B-B14F-4D97-AF65-F5344CB8AC3E}">
        <p14:creationId xmlns:p14="http://schemas.microsoft.com/office/powerpoint/2010/main" val="267451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16A4B7B-C66D-43DE-8026-3DEE4228CFA3}"/>
              </a:ext>
            </a:extLst>
          </p:cNvPr>
          <p:cNvSpPr txBox="1"/>
          <p:nvPr/>
        </p:nvSpPr>
        <p:spPr>
          <a:xfrm>
            <a:off x="4143381" y="604524"/>
            <a:ext cx="3905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Montserrat" panose="00000500000000000000" pitchFamily="2" charset="0"/>
              </a:rPr>
              <a:t>UNSERE ZIELE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3CC493-017A-4E51-AC1E-5FDF31BD435C}"/>
              </a:ext>
            </a:extLst>
          </p:cNvPr>
          <p:cNvSpPr txBox="1"/>
          <p:nvPr/>
        </p:nvSpPr>
        <p:spPr>
          <a:xfrm>
            <a:off x="1624424" y="2982948"/>
            <a:ext cx="2498031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latin typeface="Montserrat" panose="00000500000000000000" pitchFamily="2" charset="0"/>
              </a:rPr>
              <a:t>Spaß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E0F31F-4B6F-4739-A899-AF8A5631A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5999" y="2185187"/>
            <a:ext cx="720000" cy="7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5D1FB19-E888-4D6E-AA33-339FC1E11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6984" y="4358723"/>
            <a:ext cx="720000" cy="7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480C9A8-D2A4-4D79-83B5-1636FEE5B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8617" y="4358723"/>
            <a:ext cx="720000" cy="7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B1E38C4-3A07-493F-BD5B-EBE585992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31340" y="2185187"/>
            <a:ext cx="720000" cy="72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0C2D951-96F5-4120-ABF2-19C38AC3E8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3440" y="2185187"/>
            <a:ext cx="720000" cy="720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7DD7B40-C4B7-4ED4-A6CE-4C492C35095C}"/>
              </a:ext>
            </a:extLst>
          </p:cNvPr>
          <p:cNvSpPr txBox="1"/>
          <p:nvPr/>
        </p:nvSpPr>
        <p:spPr>
          <a:xfrm>
            <a:off x="1624424" y="3298581"/>
            <a:ext cx="2498031" cy="338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Montserrat" panose="00000500000000000000" pitchFamily="2" charset="0"/>
              </a:rPr>
              <a:t>Kinder sollen Spaß haben.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23D84AC-90CF-4DB0-8D6F-9B4A1DF57B06}"/>
              </a:ext>
            </a:extLst>
          </p:cNvPr>
          <p:cNvSpPr txBox="1"/>
          <p:nvPr/>
        </p:nvSpPr>
        <p:spPr>
          <a:xfrm>
            <a:off x="4846984" y="2982948"/>
            <a:ext cx="2498031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latin typeface="Montserrat" panose="00000500000000000000" pitchFamily="2" charset="0"/>
              </a:rPr>
              <a:t>Medienerziehung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078986F-B05A-4F1C-8335-F4F0AA36C57E}"/>
              </a:ext>
            </a:extLst>
          </p:cNvPr>
          <p:cNvSpPr txBox="1"/>
          <p:nvPr/>
        </p:nvSpPr>
        <p:spPr>
          <a:xfrm>
            <a:off x="4846984" y="3298581"/>
            <a:ext cx="2498031" cy="338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Montserrat" panose="00000500000000000000" pitchFamily="2" charset="0"/>
              </a:rPr>
              <a:t>Umgang mit Medien erlernen.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9CCC290-6AA1-4B3F-8512-B03E10D8D7AD}"/>
              </a:ext>
            </a:extLst>
          </p:cNvPr>
          <p:cNvSpPr txBox="1"/>
          <p:nvPr/>
        </p:nvSpPr>
        <p:spPr>
          <a:xfrm>
            <a:off x="7842324" y="2982948"/>
            <a:ext cx="2498031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latin typeface="Montserrat" panose="00000500000000000000" pitchFamily="2" charset="0"/>
              </a:rPr>
              <a:t>Wissen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B0750EE-F347-40E7-9A90-15EE47A022A6}"/>
              </a:ext>
            </a:extLst>
          </p:cNvPr>
          <p:cNvSpPr txBox="1"/>
          <p:nvPr/>
        </p:nvSpPr>
        <p:spPr>
          <a:xfrm>
            <a:off x="3233440" y="5078723"/>
            <a:ext cx="2498031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latin typeface="Montserrat" panose="00000500000000000000" pitchFamily="2" charset="0"/>
              </a:rPr>
              <a:t>Umwelterziehung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4DEC2B7-7749-49FD-884E-4BF606A8BAB8}"/>
              </a:ext>
            </a:extLst>
          </p:cNvPr>
          <p:cNvSpPr txBox="1"/>
          <p:nvPr/>
        </p:nvSpPr>
        <p:spPr>
          <a:xfrm>
            <a:off x="6799602" y="5078723"/>
            <a:ext cx="2498031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latin typeface="Montserrat" panose="00000500000000000000" pitchFamily="2" charset="0"/>
              </a:rPr>
              <a:t>Naturverbundenheit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5DD911E-2725-4927-9573-A92A99E20726}"/>
              </a:ext>
            </a:extLst>
          </p:cNvPr>
          <p:cNvSpPr txBox="1"/>
          <p:nvPr/>
        </p:nvSpPr>
        <p:spPr>
          <a:xfrm>
            <a:off x="7842324" y="3298580"/>
            <a:ext cx="2498031" cy="61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Montserrat" panose="00000500000000000000" pitchFamily="2" charset="0"/>
              </a:rPr>
              <a:t>Wissen soll spielerisch gefördert werden.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937A1EB-18D2-44C7-ACF4-30B2A237790D}"/>
              </a:ext>
            </a:extLst>
          </p:cNvPr>
          <p:cNvSpPr txBox="1"/>
          <p:nvPr/>
        </p:nvSpPr>
        <p:spPr>
          <a:xfrm>
            <a:off x="3233439" y="5394356"/>
            <a:ext cx="2498031" cy="61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Montserrat" panose="00000500000000000000" pitchFamily="2" charset="0"/>
              </a:rPr>
              <a:t>Bezug zur Nachhaltigkeit herstellen.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7FD335F-B720-4674-8737-A0AC28843B38}"/>
              </a:ext>
            </a:extLst>
          </p:cNvPr>
          <p:cNvSpPr txBox="1"/>
          <p:nvPr/>
        </p:nvSpPr>
        <p:spPr>
          <a:xfrm>
            <a:off x="6799601" y="5394356"/>
            <a:ext cx="2498031" cy="61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Montserrat" panose="00000500000000000000" pitchFamily="2" charset="0"/>
              </a:rPr>
              <a:t>Spielerisch den Wald entdecken.</a:t>
            </a:r>
          </a:p>
        </p:txBody>
      </p:sp>
    </p:spTree>
    <p:extLst>
      <p:ext uri="{BB962C8B-B14F-4D97-AF65-F5344CB8AC3E}">
        <p14:creationId xmlns:p14="http://schemas.microsoft.com/office/powerpoint/2010/main" val="1498316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Gras, Säugetier enthält.&#10;&#10;Automatisch generierte Beschreibung">
            <a:extLst>
              <a:ext uri="{FF2B5EF4-FFF2-40B4-BE49-F238E27FC236}">
                <a16:creationId xmlns:a16="http://schemas.microsoft.com/office/drawing/2014/main" id="{B580F872-364D-44C2-8E37-C6B39D9A3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98201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26E6CE5-E3C9-4D8C-9CDC-8DCDECA385C0}"/>
              </a:ext>
            </a:extLst>
          </p:cNvPr>
          <p:cNvSpPr/>
          <p:nvPr/>
        </p:nvSpPr>
        <p:spPr>
          <a:xfrm>
            <a:off x="0" y="0"/>
            <a:ext cx="4898201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16A4B7B-C66D-43DE-8026-3DEE4228CFA3}"/>
              </a:ext>
            </a:extLst>
          </p:cNvPr>
          <p:cNvSpPr txBox="1"/>
          <p:nvPr/>
        </p:nvSpPr>
        <p:spPr>
          <a:xfrm>
            <a:off x="7449267" y="489844"/>
            <a:ext cx="2345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000" dirty="0">
                <a:latin typeface="Montserrat" panose="00000500000000000000" pitchFamily="2" charset="0"/>
              </a:rPr>
              <a:t>Features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5DD911E-2725-4927-9573-A92A99E20726}"/>
              </a:ext>
            </a:extLst>
          </p:cNvPr>
          <p:cNvSpPr txBox="1"/>
          <p:nvPr/>
        </p:nvSpPr>
        <p:spPr>
          <a:xfrm>
            <a:off x="8215558" y="1835850"/>
            <a:ext cx="2498031" cy="338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latin typeface="Montserrat" panose="00000500000000000000" pitchFamily="2" charset="0"/>
              </a:rPr>
              <a:t>AR-Anwendung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937A1EB-18D2-44C7-ACF4-30B2A237790D}"/>
              </a:ext>
            </a:extLst>
          </p:cNvPr>
          <p:cNvSpPr txBox="1"/>
          <p:nvPr/>
        </p:nvSpPr>
        <p:spPr>
          <a:xfrm>
            <a:off x="8215557" y="2995758"/>
            <a:ext cx="2498031" cy="338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latin typeface="Montserrat" panose="00000500000000000000" pitchFamily="2" charset="0"/>
              </a:rPr>
              <a:t>Interaktive Geschichten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7FD335F-B720-4674-8737-A0AC28843B38}"/>
              </a:ext>
            </a:extLst>
          </p:cNvPr>
          <p:cNvSpPr txBox="1"/>
          <p:nvPr/>
        </p:nvSpPr>
        <p:spPr>
          <a:xfrm>
            <a:off x="8215555" y="5447223"/>
            <a:ext cx="2498031" cy="338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latin typeface="Montserrat" panose="00000500000000000000" pitchFamily="2" charset="0"/>
              </a:rPr>
              <a:t>Lexikon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EE19B69-DCA0-41DC-A385-7E3306A02EC0}"/>
              </a:ext>
            </a:extLst>
          </p:cNvPr>
          <p:cNvSpPr txBox="1"/>
          <p:nvPr/>
        </p:nvSpPr>
        <p:spPr>
          <a:xfrm>
            <a:off x="8215556" y="4155666"/>
            <a:ext cx="2498031" cy="338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latin typeface="Montserrat" panose="00000500000000000000" pitchFamily="2" charset="0"/>
              </a:rPr>
              <a:t>Spielideen sammeln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26E31A-8428-417D-A8BC-1F5364840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9267" y="1690195"/>
            <a:ext cx="720000" cy="7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29CFF-960D-4B30-BD8E-084DC9372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496" y="4103011"/>
            <a:ext cx="720000" cy="720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304903FE-83DD-40EB-89A8-BA925154F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9267" y="2896603"/>
            <a:ext cx="720000" cy="720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1CD97E8-D040-4D0C-953D-67F477CE32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15496" y="530941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2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8798D89-7AC7-4C32-AE7C-A18CFCF63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1211" y="-1861456"/>
            <a:ext cx="6857999" cy="1058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BFFB7-2DEC-4B0F-A44A-070200CA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Credits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48B7EC-9B98-4BF7-A113-68F73C371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Wald Titel: 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US" sz="1600" b="0" i="0" dirty="0">
                <a:solidFill>
                  <a:srgbClr val="767676"/>
                </a:solidFill>
                <a:effectLst/>
                <a:latin typeface="-apple-system"/>
                <a:hlinkClick r:id="rId2"/>
              </a:rPr>
              <a:t>Steven </a:t>
            </a:r>
            <a:r>
              <a:rPr lang="en-US" sz="1600" b="0" i="0" dirty="0" err="1">
                <a:solidFill>
                  <a:srgbClr val="767676"/>
                </a:solidFill>
                <a:effectLst/>
                <a:latin typeface="-apple-system"/>
                <a:hlinkClick r:id="rId2"/>
              </a:rPr>
              <a:t>Kamenar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US" sz="1600" b="0" i="0" dirty="0" err="1">
                <a:solidFill>
                  <a:srgbClr val="767676"/>
                </a:solidFill>
                <a:effectLst/>
                <a:latin typeface="-apple-system"/>
                <a:hlinkClick r:id="rId3"/>
              </a:rPr>
              <a:t>Unsplash</a:t>
            </a:r>
            <a:endParaRPr lang="de-DE" sz="1600" dirty="0"/>
          </a:p>
          <a:p>
            <a:r>
              <a:rPr lang="de-DE" sz="1600" dirty="0"/>
              <a:t>Wald Folie 2: 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US" sz="1600" b="0" i="0" dirty="0" err="1">
                <a:solidFill>
                  <a:srgbClr val="767676"/>
                </a:solidFill>
                <a:effectLst/>
                <a:latin typeface="-apple-system"/>
                <a:hlinkClick r:id="rId4"/>
              </a:rPr>
              <a:t>Geran</a:t>
            </a:r>
            <a:r>
              <a:rPr lang="en-US" sz="1600" b="0" i="0" dirty="0">
                <a:solidFill>
                  <a:srgbClr val="767676"/>
                </a:solidFill>
                <a:effectLst/>
                <a:latin typeface="-apple-system"/>
                <a:hlinkClick r:id="rId4"/>
              </a:rPr>
              <a:t> de Klerk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US" sz="1600" b="0" i="0" dirty="0" err="1">
                <a:solidFill>
                  <a:srgbClr val="767676"/>
                </a:solidFill>
                <a:effectLst/>
                <a:latin typeface="-apple-system"/>
                <a:hlinkClick r:id="rId3"/>
              </a:rPr>
              <a:t>Unsplash</a:t>
            </a:r>
            <a:endParaRPr lang="en-US" sz="1600" b="0" i="0" dirty="0">
              <a:solidFill>
                <a:srgbClr val="767676"/>
              </a:solidFill>
              <a:effectLst/>
              <a:latin typeface="-apple-system"/>
            </a:endParaRPr>
          </a:p>
          <a:p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Eichhörnchen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 Folie 2: 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US" sz="1600" b="0" i="0" dirty="0" err="1">
                <a:solidFill>
                  <a:srgbClr val="767676"/>
                </a:solidFill>
                <a:effectLst/>
                <a:latin typeface="-apple-system"/>
                <a:hlinkClick r:id="rId5"/>
              </a:rPr>
              <a:t>svklimkin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US" sz="1600" b="0" i="0" dirty="0" err="1">
                <a:solidFill>
                  <a:srgbClr val="767676"/>
                </a:solidFill>
                <a:effectLst/>
                <a:latin typeface="-apple-system"/>
                <a:hlinkClick r:id="rId6"/>
              </a:rPr>
              <a:t>Unsplash</a:t>
            </a:r>
            <a:endParaRPr lang="en-US" sz="1600" b="0" i="0" dirty="0">
              <a:solidFill>
                <a:srgbClr val="767676"/>
              </a:solidFill>
              <a:effectLst/>
              <a:latin typeface="-apple-system"/>
            </a:endParaRPr>
          </a:p>
          <a:p>
            <a:r>
              <a:rPr lang="en-US" sz="1600" dirty="0">
                <a:latin typeface="-apple-system"/>
              </a:rPr>
              <a:t>Reh Folie 4: 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US" sz="1600" b="0" i="0" dirty="0">
                <a:solidFill>
                  <a:srgbClr val="767676"/>
                </a:solidFill>
                <a:effectLst/>
                <a:latin typeface="-apple-system"/>
                <a:hlinkClick r:id="rId7"/>
              </a:rPr>
              <a:t>Jordon Conner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US" sz="1600" b="0" i="0" dirty="0" err="1">
                <a:solidFill>
                  <a:srgbClr val="767676"/>
                </a:solidFill>
                <a:effectLst/>
                <a:latin typeface="-apple-system"/>
                <a:hlinkClick r:id="rId6"/>
              </a:rPr>
              <a:t>Unsplash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7788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Breitbild</PresentationFormat>
  <Paragraphs>28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Montserrat</vt:lpstr>
      <vt:lpstr>Office</vt:lpstr>
      <vt:lpstr>SUN - App</vt:lpstr>
      <vt:lpstr>PowerPoint-Präsentation</vt:lpstr>
      <vt:lpstr>PowerPoint-Präsentation</vt:lpstr>
      <vt:lpstr>PowerPoint-Präsentation</vt:lpstr>
      <vt:lpstr>PowerPoint-Präsentation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Name</dc:title>
  <dc:creator>Saskia Schellhammer</dc:creator>
  <cp:lastModifiedBy>Saskia Schellhammer</cp:lastModifiedBy>
  <cp:revision>12</cp:revision>
  <dcterms:created xsi:type="dcterms:W3CDTF">2022-04-05T09:52:50Z</dcterms:created>
  <dcterms:modified xsi:type="dcterms:W3CDTF">2022-04-06T10:52:15Z</dcterms:modified>
</cp:coreProperties>
</file>